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8" r:id="rId4"/>
    <p:sldId id="260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2BC0F-BA91-4D9F-B4E0-E8044B14E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841AD1-E389-4262-9BD4-1E0B81B02D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FAABF7-2C1C-4E57-AE41-E2E15B907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C1FB5D-CE99-4866-AA20-A92257997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6236A6-064E-4D14-A54D-32C9957C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62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6CDC3-4E3B-4BAB-8056-5797A75C1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6BE91F-D480-4FB9-B021-DE4B59D0A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291BF6-8E7E-4116-9C15-2D015900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6826C1-EE63-43AC-9077-ADD2E5C81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1798AC-A397-4EC7-8F53-4CADA3676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1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93E509-DB15-459E-83DB-61F25021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C80D52-3535-4329-A9C2-8D5DD4FA2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843435-12F3-4999-BEA4-057D309A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DD1328-D7A1-4618-A94D-A1FBCEDF2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D4CF09-10CD-4F9F-A574-C4058A8C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94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49CA7C-2200-44EE-8B77-EE555A96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089ADA-43E8-477B-89A5-DE12EEA22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08FD84-B232-4432-AF27-C442AB3DD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5595D0-7922-4EA0-836B-616513D21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B336B8-871C-43F6-9F6A-715CF25F2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4C36DB-F2BB-4307-A2D3-D9C5E88CB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6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A1B1F-C6D2-4105-BE98-F244D5643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AD36C4-2ADF-4D6F-BE6B-2E298542E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3BA552-C79C-4F61-B15A-E7C341A37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DF79383-BBC7-4CDF-8846-214BC2E78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20C03EA-21B7-4251-A94A-494E57924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483C36-82A9-4C74-84E0-32D019FC4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499689-6DF7-41AD-898C-24EB84BC2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FF7CAE7-9ABE-4ACE-856B-12BE6460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96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AD962-C0BA-473A-A90B-0FD630E80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126ABE-3EDD-44B2-B347-06C080CE3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2C296B-28F8-492A-8BDA-27013EA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9CD1A4-6D85-47B2-898F-9A32743C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166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98A3FD-C5A5-4A0D-91A9-8AD5C0EE8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320BD1-B712-4495-B34F-C933B4D48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2C10B21-5604-4524-AE9B-94DB3BC28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985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E970B-87DA-4EE2-B0B0-0C3F87716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5116DE-E979-4D7A-AE90-86F70C2AC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80207A-89C2-4836-B256-CC8A8B076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FC1E4C-EAEF-46C3-AB50-1300F142F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6F87F0-39BF-4491-9768-C627529A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689C5C-628E-4EEC-9055-AF2CC9725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33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D7342-CEA6-440C-A217-5277160F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3F1466-F608-484B-8B4A-18EB44E12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2FEB8F-FA2A-4FBA-97F3-DEB21B1CE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3D304B-A174-4E4D-B1A6-F76F866B0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F2C2C5-1DE8-4931-94A1-85E468D1C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8D3C4D-95B6-4C1C-963A-88DD99882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07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DB651-3E17-45CB-AF9C-B2D8A8839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490E6B-8DE3-4F49-8424-AF082353A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040A51-00B0-4AE1-96ED-03DA1EC9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DDECC3-141C-4673-B058-8DEC13AAF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27BDDE-AAAD-474A-ADAE-3AC8C94D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91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3ED97B-9C13-428A-AFD6-51AD8FDEE5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36AF5D-E0F7-4100-9503-AD9547767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949841-07C0-4D19-913C-A7C9D197D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C100F2-84A0-488C-AF6E-9F9B377AB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579B5D-DDA8-4EB7-AF07-7D57217ED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52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0EA221-0BF4-4350-87EA-2E93B3965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0FD526-AF7D-428E-BE31-89BE553E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412E9F-BE61-40BF-AD40-4D538A46B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B4BA1-66DD-42F8-8AA4-0AD41227BF71}" type="datetimeFigureOut">
              <a:rPr lang="ru-RU" smtClean="0"/>
              <a:t>13.08.2024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0E1B6D-F935-48A8-A510-438C34BD5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32BA9B-90A2-444D-92FD-BE8749797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4F607-10FA-424E-9109-2A6A066CB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3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0B2CAD-9A45-468F-BE03-9D16CB52769A}"/>
              </a:ext>
            </a:extLst>
          </p:cNvPr>
          <p:cNvSpPr txBox="1"/>
          <p:nvPr/>
        </p:nvSpPr>
        <p:spPr>
          <a:xfrm>
            <a:off x="467558" y="980411"/>
            <a:ext cx="1150841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каждого из нас есть на земле место, где мы родились и впервые увидели зорю, росу на траве, мамины глаза. Это место называют малой Родиной, родным краем. В течение недели с воспитанниками групп №9 и № 4 обсуждали экологические темы: "Человек — друг и защитник природы", "Лекарственные растения нашего края", "Грибы и ягоды наших лесов" и другие, наблюдали за насекомыми, растениями, погодными условиями, рассматривали картинки, беседовали о природе, рисовали, конструировали из природного материала. Совершили экскурсию в "Булонский лес", играли в разные познавательные игры и в завершении попробовали лечебный ромашковый чай. В течении недели ребята узнали новое и закрепили знания о природе нашего района. Завершилась неделя мастер-классом с родителями и детьми по изготовлению динамической игрушки "Гусеничка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F48D69-0E42-44A4-8561-B7E90795FFDB}"/>
              </a:ext>
            </a:extLst>
          </p:cNvPr>
          <p:cNvSpPr txBox="1"/>
          <p:nvPr/>
        </p:nvSpPr>
        <p:spPr>
          <a:xfrm>
            <a:off x="1624613" y="230819"/>
            <a:ext cx="8669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Тематическая неделя: «Природа родного края»</a:t>
            </a:r>
          </a:p>
        </p:txBody>
      </p:sp>
    </p:spTree>
    <p:extLst>
      <p:ext uri="{BB962C8B-B14F-4D97-AF65-F5344CB8AC3E}">
        <p14:creationId xmlns:p14="http://schemas.microsoft.com/office/powerpoint/2010/main" val="2690790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CE847B-1BD8-4086-84B7-0FA37CAC546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8" y="481262"/>
            <a:ext cx="4134095" cy="3104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0A70D8-903E-45AD-96EE-E276B247B9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t="19790" r="13045"/>
          <a:stretch/>
        </p:blipFill>
        <p:spPr>
          <a:xfrm>
            <a:off x="7670215" y="276725"/>
            <a:ext cx="4022451" cy="3219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BBBBF9-4123-4468-B320-9C995B885A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 r="7272"/>
          <a:stretch/>
        </p:blipFill>
        <p:spPr>
          <a:xfrm>
            <a:off x="6141475" y="2742201"/>
            <a:ext cx="4447075" cy="3518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E9BD3D0-A523-4B1B-AF15-2F6264526C6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893" y="3585409"/>
            <a:ext cx="4004533" cy="3006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685CF35-3CFE-4503-A5E3-8CFF34E426B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97" y="276725"/>
            <a:ext cx="4566733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865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5B200C-C405-4A69-A5DB-84A4DCD6FD5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315" y="210079"/>
            <a:ext cx="3556794" cy="2905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A77E0C-D2D9-4974-B424-29308D5DF20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012" y="210079"/>
            <a:ext cx="4127875" cy="3099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3166C6-71C5-4B42-ADD4-A0980EE9E4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1" t="14142" r="11148" b="10175"/>
          <a:stretch/>
        </p:blipFill>
        <p:spPr>
          <a:xfrm>
            <a:off x="5028003" y="3976751"/>
            <a:ext cx="2861529" cy="2233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4CC1D1-DA85-4858-B6E6-D1A7E734A5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r="2086"/>
          <a:stretch/>
        </p:blipFill>
        <p:spPr>
          <a:xfrm>
            <a:off x="8342315" y="3619436"/>
            <a:ext cx="3607562" cy="2947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0614B6-FA54-495D-B52E-5F45269A0B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2714" y="667459"/>
            <a:ext cx="3671737" cy="2756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9C576E-CD03-4562-9F7A-2A94608640F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6418" y="3388261"/>
            <a:ext cx="3477537" cy="2611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6595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14ECEC-CFB1-4FEA-9A9D-ED4E21A2FC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249" y="317633"/>
            <a:ext cx="4210518" cy="3161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A98E22-ACB6-49B8-8C79-468B3A28EDA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1218" y="917729"/>
            <a:ext cx="4817441" cy="3617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31B9C6-F140-4740-AB9E-FCBB0BBBA4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3867" y="3199501"/>
            <a:ext cx="3798330" cy="2852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4F96C2-F786-4D44-8BBA-53EE1261CE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0"/>
          <a:stretch/>
        </p:blipFill>
        <p:spPr>
          <a:xfrm>
            <a:off x="6222380" y="3165991"/>
            <a:ext cx="4192859" cy="3367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186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507660-85C5-4A9D-9313-0A3AB04FDD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r="6796"/>
          <a:stretch/>
        </p:blipFill>
        <p:spPr>
          <a:xfrm>
            <a:off x="1758919" y="158381"/>
            <a:ext cx="3771376" cy="3212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C164BF-BB04-42C9-B3FC-A0BDE7B88DB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6531" y="3359352"/>
            <a:ext cx="3864540" cy="2901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57F2FF-D987-4575-915F-48E66320588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21" y="158381"/>
            <a:ext cx="4146914" cy="3113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1BEF93-BC71-42BE-9F4D-999A5A835BE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77236" y="3431341"/>
            <a:ext cx="3113772" cy="2338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EB81B6-4773-48E0-8C00-A7380640C4C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0223" y="3305098"/>
            <a:ext cx="3428998" cy="2574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D5BCBF3-EC32-4068-B2D3-9275FBB79CF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7730" y="3504245"/>
            <a:ext cx="3699030" cy="2777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25387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151</Words>
  <Application>Microsoft Office PowerPoint</Application>
  <PresentationFormat>Широкоэкранный</PresentationFormat>
  <Paragraphs>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Пятаева</dc:creator>
  <cp:lastModifiedBy>Пользователь</cp:lastModifiedBy>
  <cp:revision>6</cp:revision>
  <dcterms:created xsi:type="dcterms:W3CDTF">2024-08-11T16:45:39Z</dcterms:created>
  <dcterms:modified xsi:type="dcterms:W3CDTF">2024-08-13T08:52:54Z</dcterms:modified>
</cp:coreProperties>
</file>